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8"/>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7" r:id="rId43"/>
    <p:sldId id="485" r:id="rId44"/>
    <p:sldId id="488" r:id="rId45"/>
    <p:sldId id="489" r:id="rId46"/>
    <p:sldId id="490" r:id="rId47"/>
  </p:sldIdLst>
  <p:sldSz cx="12192000" cy="6858000"/>
  <p:notesSz cx="6858000" cy="9144000"/>
  <p:custDataLst>
    <p:tags r:id="rId4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71BE"/>
    <a:srgbClr val="EDB120"/>
    <a:srgbClr val="050909"/>
    <a:srgbClr val="680000"/>
    <a:srgbClr val="D1DCDA"/>
    <a:srgbClr val="00677F"/>
    <a:srgbClr val="C20D0D"/>
    <a:srgbClr val="03BFB5"/>
    <a:srgbClr val="D95319"/>
    <a:srgbClr val="007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39" autoAdjust="0"/>
  </p:normalViewPr>
  <p:slideViewPr>
    <p:cSldViewPr snapToGrid="0">
      <p:cViewPr>
        <p:scale>
          <a:sx n="50" d="100"/>
          <a:sy n="50" d="100"/>
        </p:scale>
        <p:origin x="3234" y="1266"/>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373985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6138623"/>
            <a:chOff x="2690231" y="196850"/>
            <a:chExt cx="4996444" cy="6138623"/>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6138623"/>
              <a:chOff x="2690231" y="196850"/>
              <a:chExt cx="4996444" cy="6138623"/>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6138623"/>
                <a:chOff x="2690231" y="196850"/>
                <a:chExt cx="4996444" cy="6138623"/>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6138623"/>
                  <a:chOff x="2690231" y="196850"/>
                  <a:chExt cx="4996444" cy="6138623"/>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6138623"/>
                    <a:chOff x="4445879" y="-158352"/>
                    <a:chExt cx="4996444" cy="6138623"/>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6138623"/>
                      <a:chOff x="4445879" y="-158352"/>
                      <a:chExt cx="4996444" cy="6138623"/>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6138623"/>
                        <a:chOff x="4618443" y="-5196"/>
                        <a:chExt cx="4996444" cy="6138623"/>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rgbClr val="E6E6E6"/>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02827"/>
                          <a:ext cx="4996444" cy="5930600"/>
                          <a:chOff x="4618443" y="202827"/>
                          <a:chExt cx="4996444" cy="5930600"/>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02827"/>
                            <a:ext cx="4996444" cy="5930600"/>
                            <a:chOff x="4618443" y="202827"/>
                            <a:chExt cx="4996444" cy="5930600"/>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02827"/>
                              <a:ext cx="4996444" cy="5930600"/>
                              <a:chOff x="4618443" y="202827"/>
                              <a:chExt cx="4996444" cy="5930600"/>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kern="1200" dirty="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a:t>
                                    </a:r>
                                  </a:p>
                                  <a:p>
                                    <a:pPr defTabSz="1088333">
                                      <a:buClrTx/>
                                    </a:pPr>
                                    <a:endParaRPr lang="en-US" sz="11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02827"/>
                                <a:ext cx="4996444" cy="5930600"/>
                                <a:chOff x="3729626" y="772958"/>
                                <a:chExt cx="4996444" cy="5930600"/>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772958"/>
                                  <a:ext cx="4996444" cy="5930600"/>
                                  <a:chOff x="4675145" y="953070"/>
                                  <a:chExt cx="4996444" cy="5930600"/>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4223883"/>
                                    <a:chOff x="2850775" y="2703757"/>
                                    <a:chExt cx="4930523" cy="4223883"/>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2078454"/>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en-US" i="1" dirty="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br>
                                            <a:rPr lang="en-US" i="1" dirty="0">
                                              <a:latin typeface="Cambria Math" panose="02040503050406030204" pitchFamily="18" charset="0"/>
                                            </a:rPr>
                                          </a:b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en-US" i="1" dirty="0">
                                            <a:latin typeface="Cambria Math" panose="02040503050406030204" pitchFamily="18" charset="0"/>
                                          </a:endParaRPr>
                                        </a:p>
                                        <a:p>
                                          <a:endParaRPr lang="de-DE"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2078454"/>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953070"/>
                                    <a:ext cx="1925557" cy="1634689"/>
                                    <a:chOff x="5269984" y="953070"/>
                                    <a:chExt cx="1925557" cy="1634689"/>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31541" y="953070"/>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i="1" kern="1200" dirty="0" smtClean="0">
                                                  <a:solidFill>
                                                    <a:prstClr val="white"/>
                                                  </a:solidFill>
                                                  <a:latin typeface="Cambria Math" panose="02040503050406030204" pitchFamily="18" charset="0"/>
                                                </a:rPr>
                                                <m:t>𝑛</m:t>
                                              </m:r>
                                              <m:r>
                                                <a:rPr lang="en-US" sz="1100" i="1" kern="1200" dirty="0" smtClean="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31541" y="953070"/>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347289" y="122130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169" name="Rectangle 15">
                                      <a:extLst>
                                        <a:ext uri="{FF2B5EF4-FFF2-40B4-BE49-F238E27FC236}">
                                          <a16:creationId xmlns:a16="http://schemas.microsoft.com/office/drawing/2014/main" id="{2694F5EA-C5DC-B203-E4CE-45B8A1E1E2EE}"/>
                                        </a:ext>
                                      </a:extLst>
                                    </p:cNvPr>
                                    <p:cNvSpPr/>
                                    <p:nvPr/>
                                  </p:nvSpPr>
                                  <p:spPr>
                                    <a:xfrm rot="5400000">
                                      <a:off x="5794081" y="1076215"/>
                                      <a:ext cx="720000" cy="1620000"/>
                                    </a:xfrm>
                                    <a:prstGeom prst="rect">
                                      <a:avLst/>
                                    </a:prstGeom>
                                    <a:solidFill>
                                      <a:srgbClr val="1171BE">
                                        <a:alpha val="50000"/>
                                      </a:srgbClr>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1171BE">
                                        <a:alpha val="50000"/>
                                      </a:srgbClr>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655315"/>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Confirmation</a:t>
              </a:r>
              <a:endParaRPr lang="de-DE" sz="1100" dirty="0"/>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Delete</a:t>
              </a:r>
            </a:p>
          </p:txBody>
        </p:sp>
      </p:grpSp>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7797758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2" name="Textfeld 1">
            <a:extLst>
              <a:ext uri="{FF2B5EF4-FFF2-40B4-BE49-F238E27FC236}">
                <a16:creationId xmlns:a16="http://schemas.microsoft.com/office/drawing/2014/main" id="{916C4B45-AA4A-1115-EE26-364C6AAB530F}"/>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411429579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5625</Words>
  <Application>Microsoft Office PowerPoint</Application>
  <PresentationFormat>Breitbild</PresentationFormat>
  <Paragraphs>1037</Paragraphs>
  <Slides>46</Slides>
  <Notes>39</Notes>
  <HiddenSlides>11</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46</vt:i4>
      </vt:variant>
    </vt:vector>
  </HeadingPairs>
  <TitlesOfParts>
    <vt:vector size="57"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400</cp:revision>
  <dcterms:created xsi:type="dcterms:W3CDTF">2022-02-05T01:08:08Z</dcterms:created>
  <dcterms:modified xsi:type="dcterms:W3CDTF">2024-05-17T08:03:50Z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